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08672"/>
            <a:ext cx="4919305" cy="2812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회사 커뮤니티 게시판 개인 프로젝트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이 프로젝트는 회사 내부의 효율적인 소통과 정보 공유를 위한 커뮤니티 게시판 구축을 목표로 합니다. 관리자 모드와 ERP 시스템 연동을 통해 사용자 경험을 향상시키고자 합니다.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56440" y="5736550"/>
            <a:ext cx="1009174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잉 에</a:t>
            </a:r>
            <a:endParaRPr lang="en-US" sz="2233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806422"/>
            <a:ext cx="4919186" cy="26167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결론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 프로젝트를 통해 회사 구성원들의 원활한 소통과 정보 공유를 돕고자 합니다. 관리자 모드와 ERP 시스템 연동을 통해 사용자 경험을 향상시키고, 지속적인 개선과 혁신을 추구할 것입니다.</a:t>
            </a:r>
            <a:endParaRPr lang="en-US" sz="1786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83950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주요 기능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98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게시판 기능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1028224" y="5757743"/>
            <a:ext cx="372749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직원들이 자유롭게 정보를 공유하고 토론할 수 있는 게시판 기능을 제공합니다.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98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관리자 권한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관리자는 게시물 관리, 사용자 관리, 권한 설정 등의 기능을 수행할 수 있습니다.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98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ERP 연동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9874568" y="5757743"/>
            <a:ext cx="372749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회사의 ERP 시스템과 연동하여 사용자 정보 및 권한 관리를 자동화합니다.</a:t>
            </a:r>
            <a:endParaRPr lang="en-US" sz="1786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관리자 모드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게시물 관리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관리자는 게시물을 편집, 삭제, 공지사항 등록 등의 기능을 수행할 수 있습니다.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사용자 관리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관리자는 사용자 등록, 권한 부여, 정보 수정 등의 기능을 수행할 수 있습니다.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통계 분석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관리자는 게시물 활동, 사용자 참여도 등의 데이터를 분석하여 insights를 도출할 수 있습니다.</a:t>
            </a:r>
            <a:endParaRPr lang="en-US" sz="1786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ERP 통합</a:t>
            </a:r>
            <a:endParaRPr lang="en-US" sz="4465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사용자 정보 연동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ERP 시스템의 직원 데이터를 자동으로 가져와 게시판 사용자 정보를 관리합니다.</a:t>
            </a:r>
            <a:endParaRPr lang="en-US" sz="178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권한 관리 연계</a:t>
            </a:r>
            <a:endParaRPr lang="en-US" sz="2233" dirty="0"/>
          </a:p>
        </p:txBody>
      </p:sp>
      <p:sp>
        <p:nvSpPr>
          <p:cNvPr id="12" name="Text 6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ERP에서 정의된 사용자 권한 정보를 게시판에 반영하여 보안을 강화합니다.</a:t>
            </a:r>
            <a:endParaRPr lang="en-US" sz="178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데이터 통합</a:t>
            </a:r>
            <a:endParaRPr lang="en-US" sz="2233" dirty="0"/>
          </a:p>
        </p:txBody>
      </p:sp>
      <p:sp>
        <p:nvSpPr>
          <p:cNvPr id="15" name="Text 8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게시판 활동 데이터를 ERP 시스템과 연계하여 통합 분석이 가능합니다.</a:t>
            </a:r>
            <a:endParaRPr lang="en-US" sz="1786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476732"/>
            <a:ext cx="4919305" cy="52760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게시판 기능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1111329" y="2451973"/>
            <a:ext cx="45363" cy="4374475"/>
          </a:xfrm>
          <a:prstGeom prst="roundRect">
            <a:avLst>
              <a:gd name="adj" fmla="val 225013"/>
            </a:avLst>
          </a:prstGeom>
          <a:solidFill>
            <a:srgbClr val="BCDBD4"/>
          </a:solidFill>
          <a:ln/>
        </p:spPr>
      </p:sp>
      <p:sp>
        <p:nvSpPr>
          <p:cNvPr id="8" name="Shape 4"/>
          <p:cNvSpPr/>
          <p:nvPr/>
        </p:nvSpPr>
        <p:spPr>
          <a:xfrm>
            <a:off x="1389102" y="2939594"/>
            <a:ext cx="793790" cy="45363"/>
          </a:xfrm>
          <a:prstGeom prst="roundRect">
            <a:avLst>
              <a:gd name="adj" fmla="val 225013"/>
            </a:avLst>
          </a:prstGeom>
          <a:solidFill>
            <a:srgbClr val="BCDBD4"/>
          </a:solidFill>
          <a:ln/>
        </p:spPr>
      </p:sp>
      <p:sp>
        <p:nvSpPr>
          <p:cNvPr id="9" name="Shape 5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5488" y="2792135"/>
            <a:ext cx="17692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79" dirty="0"/>
          </a:p>
        </p:txBody>
      </p:sp>
      <p:sp>
        <p:nvSpPr>
          <p:cNvPr id="11" name="Text 7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게시글 작성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직원들이 자유롭게 정보를 공유하고 의견을 교환할 수 있습니다.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1389102" y="4473357"/>
            <a:ext cx="793790" cy="45363"/>
          </a:xfrm>
          <a:prstGeom prst="roundRect">
            <a:avLst>
              <a:gd name="adj" fmla="val 225013"/>
            </a:avLst>
          </a:prstGeom>
          <a:solidFill>
            <a:srgbClr val="BCDBD4"/>
          </a:solidFill>
          <a:ln/>
        </p:spPr>
      </p:sp>
      <p:sp>
        <p:nvSpPr>
          <p:cNvPr id="14" name="Shape 10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1910" y="4325898"/>
            <a:ext cx="28408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답글 및 댓글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게시글에 대한 답글과 댓글로 더 깊이있는 토론이 가능합니다.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1389102" y="6007120"/>
            <a:ext cx="793790" cy="45363"/>
          </a:xfrm>
          <a:prstGeom prst="roundRect">
            <a:avLst>
              <a:gd name="adj" fmla="val 225013"/>
            </a:avLst>
          </a:prstGeom>
          <a:solidFill>
            <a:srgbClr val="BCDBD4"/>
          </a:solidFill>
          <a:ln/>
        </p:spPr>
      </p:sp>
      <p:sp>
        <p:nvSpPr>
          <p:cNvPr id="19" name="Shape 15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91195" y="5859661"/>
            <a:ext cx="28551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79" dirty="0"/>
          </a:p>
        </p:txBody>
      </p:sp>
      <p:sp>
        <p:nvSpPr>
          <p:cNvPr id="21" name="Text 17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검색 및 분류</a:t>
            </a:r>
            <a:endParaRPr lang="en-US" sz="2233" dirty="0"/>
          </a:p>
        </p:txBody>
      </p:sp>
      <p:sp>
        <p:nvSpPr>
          <p:cNvPr id="22" name="Text 18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게시글을 효과적으로 찾고 카테고리별로 정렬할 수 있습니다.</a:t>
            </a:r>
            <a:endParaRPr lang="en-US" sz="1786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374583"/>
            <a:ext cx="4919186" cy="34803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240036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사용자 경험 설계</a:t>
            </a:r>
            <a:endParaRPr lang="en-US" sz="4465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30827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직관적 UI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사용자에게 익숙한 레이아웃과 기능으로 편의성을 높입니다.</a:t>
            </a:r>
            <a:endParaRPr lang="en-US" sz="178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228897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반응형 디자인</a:t>
            </a:r>
            <a:endParaRPr lang="en-US" sz="2233" dirty="0"/>
          </a:p>
        </p:txBody>
      </p:sp>
      <p:sp>
        <p:nvSpPr>
          <p:cNvPr id="12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다양한 기기에서 최적화된 사용 환경을 제공합니다.</a:t>
            </a:r>
            <a:endParaRPr lang="en-US" sz="178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접근성 향상</a:t>
            </a:r>
            <a:endParaRPr lang="en-US" sz="2233" dirty="0"/>
          </a:p>
        </p:txBody>
      </p:sp>
      <p:sp>
        <p:nvSpPr>
          <p:cNvPr id="15" name="Text 8"/>
          <p:cNvSpPr/>
          <p:nvPr/>
        </p:nvSpPr>
        <p:spPr>
          <a:xfrm>
            <a:off x="6280190" y="6263640"/>
            <a:ext cx="3608070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장애인, 노약자 등 모든 사용자를 고려한 접근성을 높입니다.</a:t>
            </a:r>
            <a:endParaRPr lang="en-US" sz="1786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알림 시스템</a:t>
            </a:r>
            <a:endParaRPr lang="en-US" sz="2233" dirty="0"/>
          </a:p>
        </p:txBody>
      </p:sp>
      <p:sp>
        <p:nvSpPr>
          <p:cNvPr id="18" name="Text 10"/>
          <p:cNvSpPr/>
          <p:nvPr/>
        </p:nvSpPr>
        <p:spPr>
          <a:xfrm>
            <a:off x="10228421" y="6263640"/>
            <a:ext cx="3608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새로운 게시글 및 답글에 대한 실시간 알림을 제공합니다.</a:t>
            </a:r>
            <a:endParaRPr lang="en-US" sz="1786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95600"/>
            <a:ext cx="3657600" cy="2438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기술 스택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46877" y="3394591"/>
            <a:ext cx="17692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5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프론트엔드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7017306" y="3799999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React.js, HTML, CSS, JavaScript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4976" y="3394591"/>
            <a:ext cx="28408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9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백엔드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908983" y="3799999"/>
            <a:ext cx="292774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Node.js, Express.js, MySQL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92585" y="5092779"/>
            <a:ext cx="28551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3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배포 및 운영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7017306" y="5498187"/>
            <a:ext cx="292774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EC2, Docker, CI/CD</a:t>
            </a:r>
            <a:endParaRPr lang="en-US" sz="1786" dirty="0"/>
          </a:p>
        </p:txBody>
      </p:sp>
      <p:sp>
        <p:nvSpPr>
          <p:cNvPr id="19" name="Shape 15"/>
          <p:cNvSpPr/>
          <p:nvPr/>
        </p:nvSpPr>
        <p:spPr>
          <a:xfrm>
            <a:off x="10171867" y="5007769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0280571" y="5092779"/>
            <a:ext cx="292894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79" dirty="0"/>
          </a:p>
        </p:txBody>
      </p:sp>
      <p:sp>
        <p:nvSpPr>
          <p:cNvPr id="21" name="Text 17"/>
          <p:cNvSpPr/>
          <p:nvPr/>
        </p:nvSpPr>
        <p:spPr>
          <a:xfrm>
            <a:off x="10908983" y="500776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모니터링 및 분석</a:t>
            </a:r>
            <a:endParaRPr lang="en-US" sz="2233" dirty="0"/>
          </a:p>
        </p:txBody>
      </p:sp>
      <p:sp>
        <p:nvSpPr>
          <p:cNvPr id="22" name="Text 18"/>
          <p:cNvSpPr/>
          <p:nvPr/>
        </p:nvSpPr>
        <p:spPr>
          <a:xfrm>
            <a:off x="10908983" y="5498187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Elasticsearch, Kibana, Grafana</a:t>
            </a:r>
            <a:endParaRPr lang="en-US" sz="1786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개발 프로세스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597729" y="2451973"/>
            <a:ext cx="45363" cy="4374475"/>
          </a:xfrm>
          <a:prstGeom prst="roundRect">
            <a:avLst>
              <a:gd name="adj" fmla="val 225013"/>
            </a:avLst>
          </a:prstGeom>
          <a:solidFill>
            <a:srgbClr val="BCDBD4"/>
          </a:solidFill>
          <a:ln/>
        </p:spPr>
      </p:sp>
      <p:sp>
        <p:nvSpPr>
          <p:cNvPr id="8" name="Shape 4"/>
          <p:cNvSpPr/>
          <p:nvPr/>
        </p:nvSpPr>
        <p:spPr>
          <a:xfrm>
            <a:off x="6875502" y="2939594"/>
            <a:ext cx="793790" cy="45363"/>
          </a:xfrm>
          <a:prstGeom prst="roundRect">
            <a:avLst>
              <a:gd name="adj" fmla="val 225013"/>
            </a:avLst>
          </a:prstGeom>
          <a:solidFill>
            <a:srgbClr val="BCDBD4"/>
          </a:solidFill>
          <a:ln/>
        </p:spPr>
      </p:sp>
      <p:sp>
        <p:nvSpPr>
          <p:cNvPr id="9" name="Shape 5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31888" y="2792135"/>
            <a:ext cx="17692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79" dirty="0"/>
          </a:p>
        </p:txBody>
      </p:sp>
      <p:sp>
        <p:nvSpPr>
          <p:cNvPr id="11" name="Text 7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기획 및 설계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요구사항 분석, 유저 시나리오 작성, 화면 설계 등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6875502" y="4473357"/>
            <a:ext cx="793790" cy="45363"/>
          </a:xfrm>
          <a:prstGeom prst="roundRect">
            <a:avLst>
              <a:gd name="adj" fmla="val 225013"/>
            </a:avLst>
          </a:prstGeom>
          <a:solidFill>
            <a:srgbClr val="BCDBD4"/>
          </a:solidFill>
          <a:ln/>
        </p:spPr>
      </p:sp>
      <p:sp>
        <p:nvSpPr>
          <p:cNvPr id="14" name="Shape 10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78310" y="4325898"/>
            <a:ext cx="28408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개발 및 테스트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애자일 방식으로 지속적인 개발과 단계별 테스트 진행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6875502" y="6007120"/>
            <a:ext cx="793790" cy="45363"/>
          </a:xfrm>
          <a:prstGeom prst="roundRect">
            <a:avLst>
              <a:gd name="adj" fmla="val 225013"/>
            </a:avLst>
          </a:prstGeom>
          <a:solidFill>
            <a:srgbClr val="BCDBD4"/>
          </a:solidFill>
          <a:ln/>
        </p:spPr>
      </p:sp>
      <p:sp>
        <p:nvSpPr>
          <p:cNvPr id="19" name="Shape 15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477595" y="5859661"/>
            <a:ext cx="28551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79" dirty="0"/>
          </a:p>
        </p:txBody>
      </p:sp>
      <p:sp>
        <p:nvSpPr>
          <p:cNvPr id="21" name="Text 17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배포 및 운영</a:t>
            </a:r>
            <a:endParaRPr lang="en-US" sz="2233" dirty="0"/>
          </a:p>
        </p:txBody>
      </p:sp>
      <p:sp>
        <p:nvSpPr>
          <p:cNvPr id="22" name="Text 18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지속적 배포 파이프라인 구축, 모니터링 및 유지보수</a:t>
            </a:r>
            <a:endParaRPr lang="en-US" sz="1786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062877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향후 계획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3111818"/>
            <a:ext cx="7556421" cy="3054906"/>
          </a:xfrm>
          <a:prstGeom prst="roundRect">
            <a:avLst>
              <a:gd name="adj" fmla="val 33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87810" y="31194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514624" y="326314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챗봇 연동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0289024" y="3263146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질문에 대한 자동 응답으로 편의성 향상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413265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모바일 앱 개발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10289024" y="4276368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모바일 환경에서의 접근성과 사용성 개선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7810" y="514588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게시글 분석 고도화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10289024" y="5289590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기반 게시글 추천 및 인사이트 도출</a:t>
            </a:r>
            <a:endParaRPr lang="en-US" sz="1786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2024-07-08T02:28:16Z</dcterms:created>
  <dcterms:modified xsi:type="dcterms:W3CDTF">2024-07-08T02:28:16Z</dcterms:modified>
</cp:coreProperties>
</file>